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432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9B0DD-B5BB-452F-9930-36D1A147994A}" type="datetimeFigureOut">
              <a:rPr lang="en-US" smtClean="0"/>
              <a:t>6/27/16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F3954-85B0-43F5-82D6-6891637E9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05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F3954-85B0-43F5-82D6-6891637E96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09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42A3-6DEE-4CB4-B1B9-8EF19EE07624}" type="datetime1">
              <a:rPr lang="en-US" smtClean="0"/>
              <a:t>6/27/16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Adriene Davis, EWD/CTE/AA Dean, Los Angeles City College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536B-2721-4DEE-948F-4BB7D4200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09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6B6E-ABCF-4107-8470-14E33B4EDF27}" type="datetime1">
              <a:rPr lang="en-US" smtClean="0"/>
              <a:t>6/27/16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Adriene Davis, EWD/CTE/AA Dean, Los Angeles City College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536B-2721-4DEE-948F-4BB7D4200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43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183D-BDF1-4EA0-BAFB-647039B7D309}" type="datetime1">
              <a:rPr lang="en-US" smtClean="0"/>
              <a:t>6/27/16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Adriene Davis, EWD/CTE/AA Dean, Los Angeles City College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536B-2721-4DEE-948F-4BB7D4200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70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B691-B0D7-4F0F-8266-4F2AFE8D14EC}" type="datetime1">
              <a:rPr lang="en-US" smtClean="0"/>
              <a:t>6/27/16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Adriene Davis, EWD/CTE/AA Dean, Los Angeles City College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536B-2721-4DEE-948F-4BB7D4200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78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B430-8744-4039-AB9F-B19B7F437822}" type="datetime1">
              <a:rPr lang="en-US" smtClean="0"/>
              <a:t>6/27/16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Adriene Davis, EWD/CTE/AA Dean, Los Angeles City College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536B-2721-4DEE-948F-4BB7D4200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2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F41D-A7D5-47FA-B7AD-AE17FC8DF9AA}" type="datetime1">
              <a:rPr lang="en-US" smtClean="0"/>
              <a:t>6/27/16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Adriene Davis, EWD/CTE/AA Dean, Los Angeles City College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536B-2721-4DEE-948F-4BB7D4200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4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1DDE-12FF-4D28-90D3-787327CEC5C8}" type="datetime1">
              <a:rPr lang="en-US" smtClean="0"/>
              <a:t>6/27/16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Adriene Davis, EWD/CTE/AA Dean, Los Angeles City College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536B-2721-4DEE-948F-4BB7D4200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37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488C7-4C03-4A97-8257-F7439B493EAD}" type="datetime1">
              <a:rPr lang="en-US" smtClean="0"/>
              <a:t>6/27/16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Adriene Davis, EWD/CTE/AA Dean, Los Angeles City College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536B-2721-4DEE-948F-4BB7D4200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02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D978-F13B-4EC7-A100-07075C76E38A}" type="datetime1">
              <a:rPr lang="en-US" smtClean="0"/>
              <a:t>6/27/16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Adriene Davis, EWD/CTE/AA Dean, Los Angeles City College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536B-2721-4DEE-948F-4BB7D4200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8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9D94-F438-4B19-A3C4-9709D950E929}" type="datetime1">
              <a:rPr lang="en-US" smtClean="0"/>
              <a:t>6/27/16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Adriene Davis, EWD/CTE/AA Dean, Los Angeles City College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536B-2721-4DEE-948F-4BB7D4200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18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C879-8249-4DF5-A0EE-8AD8044D9EBB}" type="datetime1">
              <a:rPr lang="en-US" smtClean="0"/>
              <a:t>6/27/16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Adriene Davis, EWD/CTE/AA Dean, Los Angeles City College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536B-2721-4DEE-948F-4BB7D4200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95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EA1EE-C39E-458A-BBEB-D0B4C3B07E47}" type="datetime1">
              <a:rPr lang="en-US" smtClean="0"/>
              <a:t>6/27/16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 Adriene Davis, EWD/CTE/AA Dean, Los Angeles City College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2536B-2721-4DEE-948F-4BB7D4200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5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jpeg"/><Relationship Id="rId12" Type="http://schemas.microsoft.com/office/2007/relationships/hdphoto" Target="../media/hdphoto1.wdp"/><Relationship Id="rId13" Type="http://schemas.openxmlformats.org/officeDocument/2006/relationships/image" Target="../media/image10.jpeg"/><Relationship Id="rId14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jpeg"/><Relationship Id="rId10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722" y="5475299"/>
            <a:ext cx="922262" cy="138270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038600"/>
            <a:ext cx="6400800" cy="12954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CTE Spotlight Awards Ceremony</a:t>
            </a:r>
          </a:p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NACCE 2016 Masterminds Academy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0"/>
            <a:ext cx="9144000" cy="12754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3"/>
          <a:stretch/>
        </p:blipFill>
        <p:spPr>
          <a:xfrm>
            <a:off x="-2457" y="5486401"/>
            <a:ext cx="1983658" cy="13798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5486400"/>
            <a:ext cx="2056373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4"/>
          <a:stretch/>
        </p:blipFill>
        <p:spPr>
          <a:xfrm>
            <a:off x="5650595" y="5486400"/>
            <a:ext cx="1839148" cy="1371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" r="6615"/>
          <a:stretch/>
        </p:blipFill>
        <p:spPr>
          <a:xfrm>
            <a:off x="3910814" y="5475299"/>
            <a:ext cx="1820366" cy="13827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983" y="5481663"/>
            <a:ext cx="918017" cy="1376337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-2457" y="5475299"/>
            <a:ext cx="914645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-2457" y="3962400"/>
            <a:ext cx="914645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7" y="4267200"/>
            <a:ext cx="1379145" cy="919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853" y="4267200"/>
            <a:ext cx="1379146" cy="919430"/>
          </a:xfrm>
          <a:prstGeom prst="rect">
            <a:avLst/>
          </a:prstGeom>
          <a:ln w="3175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822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4038600" cy="3382963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CTE Spotlight Awards Vision</a:t>
            </a:r>
          </a:p>
          <a:p>
            <a:pPr lvl="1"/>
            <a:r>
              <a:rPr lang="en-US" i="1" dirty="0" smtClean="0"/>
              <a:t>To become the premier signature CTE awards ceremony that recognizes advocacy and excellence in CTE locally, regionally, statewide, and nationwide.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4038600" cy="3382963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CTE Spotlight Awards Mission</a:t>
            </a:r>
          </a:p>
          <a:p>
            <a:pPr lvl="1"/>
            <a:r>
              <a:rPr lang="en-US" i="1" dirty="0" smtClean="0"/>
              <a:t>To celebrate student, faculty, and industry contribution, advocacy, and excellence to/in CTE programs in community colleges across and outside of the State of California.</a:t>
            </a:r>
            <a:endParaRPr lang="en-US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356350"/>
            <a:ext cx="4953000" cy="365125"/>
          </a:xfrm>
        </p:spPr>
        <p:txBody>
          <a:bodyPr/>
          <a:lstStyle/>
          <a:p>
            <a:pPr algn="l"/>
            <a:r>
              <a:rPr lang="en-US" sz="1400" b="1" i="1" dirty="0" smtClean="0">
                <a:solidFill>
                  <a:schemeClr val="tx1"/>
                </a:solidFill>
              </a:rPr>
              <a:t>Dr. Adriene Davis, EWD/CTE/AA Dean, Los Angeles City College</a:t>
            </a:r>
            <a:endParaRPr lang="en-US" sz="1400" b="1" i="1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536B-2721-4DEE-948F-4BB7D420012B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7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52600" cy="2627586"/>
          </a:xfrm>
          <a:prstGeom prst="rect">
            <a:avLst/>
          </a:prstGeom>
          <a:ln w="3175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undefin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577" y="0"/>
            <a:ext cx="1779423" cy="263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3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4038600" cy="33829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CTE Spotlight Awards Committee</a:t>
            </a:r>
          </a:p>
          <a:p>
            <a:pPr lvl="1"/>
            <a:r>
              <a:rPr lang="en-US" i="1" dirty="0" smtClean="0"/>
              <a:t>Stakeholders assemble to plan and execute awards ceremony.</a:t>
            </a:r>
          </a:p>
          <a:p>
            <a:pPr lvl="1"/>
            <a:r>
              <a:rPr lang="en-US" i="1" dirty="0" smtClean="0"/>
              <a:t>Handles all aspects of planning and executing ceremony.</a:t>
            </a:r>
          </a:p>
          <a:p>
            <a:pPr lvl="1"/>
            <a:r>
              <a:rPr lang="en-US" i="1" dirty="0" smtClean="0"/>
              <a:t>Roles are designated and timelines are defined.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4038600" cy="3642741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CTE Spotlight Awards Calls For Nominations</a:t>
            </a:r>
          </a:p>
          <a:p>
            <a:pPr lvl="1"/>
            <a:r>
              <a:rPr lang="en-US" i="1" dirty="0" smtClean="0"/>
              <a:t>Nominations forms are generated for each community college via Survey Monkey.</a:t>
            </a:r>
          </a:p>
          <a:p>
            <a:pPr lvl="1"/>
            <a:r>
              <a:rPr lang="en-US" i="1" dirty="0" smtClean="0"/>
              <a:t>Community Colleges are provided nomination forms with scoring rubric information.</a:t>
            </a:r>
          </a:p>
          <a:p>
            <a:pPr lvl="1"/>
            <a:r>
              <a:rPr lang="en-US" i="1" dirty="0" smtClean="0"/>
              <a:t>Community Colleges are responsible for dissemination information to get nominations for each recipient category.</a:t>
            </a:r>
          </a:p>
          <a:p>
            <a:pPr lvl="1"/>
            <a:r>
              <a:rPr lang="en-US" i="1" dirty="0" smtClean="0"/>
              <a:t>Community Colleges are responsible for submitting one honoree per category</a:t>
            </a:r>
            <a:endParaRPr lang="en-US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356350"/>
            <a:ext cx="4953000" cy="365125"/>
          </a:xfrm>
        </p:spPr>
        <p:txBody>
          <a:bodyPr/>
          <a:lstStyle/>
          <a:p>
            <a:pPr algn="l"/>
            <a:r>
              <a:rPr lang="en-US" sz="1400" b="1" i="1" dirty="0" smtClean="0">
                <a:solidFill>
                  <a:schemeClr val="tx1"/>
                </a:solidFill>
              </a:rPr>
              <a:t>Dr. Adriene Davis, EWD/CTE/AA Dean, Los Angeles City College</a:t>
            </a:r>
            <a:endParaRPr lang="en-US" sz="1400" b="1" i="1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536B-2721-4DEE-948F-4BB7D420012B}" type="slidenum">
              <a:rPr lang="en-US" smtClean="0"/>
              <a:t>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7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495800"/>
            <a:ext cx="2741942" cy="1828876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736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4038600" cy="3382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CTE Spotlight Awards Recipient Categories</a:t>
            </a:r>
          </a:p>
          <a:p>
            <a:pPr lvl="1"/>
            <a:r>
              <a:rPr lang="en-US" i="1" dirty="0" smtClean="0"/>
              <a:t>[2016] CTE Spotlight Award </a:t>
            </a:r>
            <a:r>
              <a:rPr lang="en-US" sz="1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(one industry partner with greatest impact on CTE - plague)</a:t>
            </a:r>
          </a:p>
          <a:p>
            <a:pPr lvl="1"/>
            <a:r>
              <a:rPr lang="en-US" i="1" dirty="0" smtClean="0"/>
              <a:t>Board of Trustees CTE Advocacy Awards </a:t>
            </a:r>
            <a:r>
              <a:rPr lang="en-US" sz="1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(industry plagues)</a:t>
            </a:r>
          </a:p>
          <a:p>
            <a:pPr lvl="1"/>
            <a:r>
              <a:rPr lang="en-US" i="1" dirty="0" smtClean="0"/>
              <a:t>President’s CTE Excellence Awards </a:t>
            </a:r>
            <a:r>
              <a:rPr lang="en-US" sz="1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(faculty plagues)</a:t>
            </a:r>
          </a:p>
          <a:p>
            <a:pPr lvl="1"/>
            <a:r>
              <a:rPr lang="en-US" i="1" dirty="0" smtClean="0"/>
              <a:t>Faculty CTE Honors Awards </a:t>
            </a:r>
            <a:r>
              <a:rPr lang="en-US" sz="1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(students plagues and $150 scholarship)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4038600" cy="3382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CTE Spotlight Awards Fundraising</a:t>
            </a:r>
          </a:p>
          <a:p>
            <a:pPr lvl="1"/>
            <a:r>
              <a:rPr lang="en-US" i="1" dirty="0" smtClean="0"/>
              <a:t>CTE Advertisement for the promotion of CTE programs in Souvenir Journal Program</a:t>
            </a:r>
          </a:p>
          <a:p>
            <a:pPr lvl="1"/>
            <a:r>
              <a:rPr lang="en-US" i="1" dirty="0" smtClean="0"/>
              <a:t>Corporate Sponsorships</a:t>
            </a:r>
          </a:p>
          <a:p>
            <a:pPr lvl="1"/>
            <a:r>
              <a:rPr lang="en-US" i="1" dirty="0" smtClean="0"/>
              <a:t>Facilitated through Community College Foundation</a:t>
            </a:r>
            <a:endParaRPr lang="en-US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356350"/>
            <a:ext cx="4953000" cy="365125"/>
          </a:xfrm>
        </p:spPr>
        <p:txBody>
          <a:bodyPr/>
          <a:lstStyle/>
          <a:p>
            <a:pPr algn="l"/>
            <a:r>
              <a:rPr lang="en-US" sz="1400" b="1" i="1" dirty="0" smtClean="0">
                <a:solidFill>
                  <a:schemeClr val="tx1"/>
                </a:solidFill>
              </a:rPr>
              <a:t>Dr. Adriene Davis, EWD/CTE/AA Dean, Los Angeles City College</a:t>
            </a:r>
            <a:endParaRPr lang="en-US" sz="1400" b="1" i="1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536B-2721-4DEE-948F-4BB7D420012B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6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4038600" cy="33829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CTE Spotlight Awards Ceremony</a:t>
            </a:r>
          </a:p>
          <a:p>
            <a:pPr lvl="1"/>
            <a:r>
              <a:rPr lang="en-US" b="1" i="1" dirty="0" smtClean="0"/>
              <a:t>VIP Reception</a:t>
            </a:r>
            <a:endParaRPr lang="en-US" sz="15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en-US" i="1" dirty="0" smtClean="0"/>
              <a:t>Board Members, Chancellor, Presidents say a few remarks to sponsors and honorees</a:t>
            </a:r>
          </a:p>
          <a:p>
            <a:pPr lvl="1"/>
            <a:r>
              <a:rPr lang="en-US" sz="2200" b="1" i="1" dirty="0" smtClean="0"/>
              <a:t>Awards Ceremony</a:t>
            </a:r>
          </a:p>
          <a:p>
            <a:pPr lvl="2"/>
            <a:r>
              <a:rPr lang="en-US" i="1" dirty="0" smtClean="0"/>
              <a:t>Seated Meal – No Host Bar</a:t>
            </a:r>
          </a:p>
          <a:p>
            <a:pPr lvl="2"/>
            <a:r>
              <a:rPr lang="en-US" i="1" dirty="0" smtClean="0"/>
              <a:t>Co-Hosted by CTE Dean and Senior Leader</a:t>
            </a:r>
          </a:p>
          <a:p>
            <a:pPr lvl="2"/>
            <a:r>
              <a:rPr lang="en-US" i="1" dirty="0" smtClean="0"/>
              <a:t>Step N Repeat for photos opportunities</a:t>
            </a:r>
          </a:p>
          <a:p>
            <a:pPr lvl="2"/>
            <a:r>
              <a:rPr lang="en-US" i="1" dirty="0" smtClean="0"/>
              <a:t>Souvenir Journal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4038600" cy="33829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CTE Spotlight Awards Ceremony</a:t>
            </a:r>
          </a:p>
          <a:p>
            <a:pPr lvl="1"/>
            <a:r>
              <a:rPr lang="en-US" b="1" i="1" dirty="0" smtClean="0"/>
              <a:t>Awards Ceremony (Cont’d)</a:t>
            </a:r>
          </a:p>
          <a:p>
            <a:pPr lvl="2"/>
            <a:r>
              <a:rPr lang="en-US" i="1" dirty="0" smtClean="0"/>
              <a:t>30 second videos are cued once honorees are announced</a:t>
            </a:r>
          </a:p>
          <a:p>
            <a:pPr lvl="2"/>
            <a:r>
              <a:rPr lang="en-US" i="1" dirty="0" smtClean="0"/>
              <a:t>Honorees are invited to stage with respective presenter </a:t>
            </a:r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(trustee for industry; president for faculty; faculty for student)</a:t>
            </a:r>
            <a:endParaRPr lang="en-U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356350"/>
            <a:ext cx="4953000" cy="365125"/>
          </a:xfrm>
        </p:spPr>
        <p:txBody>
          <a:bodyPr/>
          <a:lstStyle/>
          <a:p>
            <a:pPr algn="l"/>
            <a:r>
              <a:rPr lang="en-US" sz="1400" b="1" i="1" dirty="0" smtClean="0">
                <a:solidFill>
                  <a:schemeClr val="tx1"/>
                </a:solidFill>
              </a:rPr>
              <a:t>Dr. Adriene Davis, EWD/CTE/AA Dean, Los Angeles City College</a:t>
            </a:r>
            <a:endParaRPr lang="en-US" sz="1400" b="1" i="1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536B-2721-4DEE-948F-4BB7D420012B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7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6110"/>
            <a:ext cx="1606941" cy="2414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944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536B-2721-4DEE-948F-4BB7D420012B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96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NACCE Masterminds Academy for LA Region Community College Students</a:t>
            </a:r>
          </a:p>
          <a:p>
            <a:pPr lvl="1"/>
            <a:r>
              <a:rPr lang="en-US" b="1" i="1" dirty="0" smtClean="0"/>
              <a:t>Mission</a:t>
            </a:r>
            <a:endParaRPr lang="en-US" sz="15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en-US" i="1" dirty="0" smtClean="0"/>
              <a:t>Prepare students for key roles of project implementation at the 2016 NACCE Conference that enhances there areas of study </a:t>
            </a:r>
          </a:p>
          <a:p>
            <a:pPr lvl="1"/>
            <a:r>
              <a:rPr lang="en-US" b="1" i="1" dirty="0" smtClean="0"/>
              <a:t>Sponsors</a:t>
            </a:r>
          </a:p>
          <a:p>
            <a:pPr lvl="2"/>
            <a:r>
              <a:rPr lang="en-US" i="1" dirty="0" smtClean="0"/>
              <a:t>DSN Small Business</a:t>
            </a:r>
          </a:p>
          <a:p>
            <a:pPr lvl="2"/>
            <a:r>
              <a:rPr lang="en-US" i="1" dirty="0" smtClean="0"/>
              <a:t>NACCE</a:t>
            </a:r>
          </a:p>
          <a:p>
            <a:pPr lvl="2"/>
            <a:r>
              <a:rPr lang="en-US" i="1" dirty="0" smtClean="0"/>
              <a:t>Corporations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NACCE Masterminds Academy </a:t>
            </a:r>
          </a:p>
          <a:p>
            <a:pPr lvl="1"/>
            <a:r>
              <a:rPr lang="en-US" b="1" i="1" dirty="0" smtClean="0"/>
              <a:t>Student Information</a:t>
            </a:r>
          </a:p>
          <a:p>
            <a:pPr lvl="2"/>
            <a:r>
              <a:rPr lang="en-US" sz="1800" i="1" dirty="0" smtClean="0"/>
              <a:t>Receive </a:t>
            </a:r>
            <a:r>
              <a:rPr 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 Skills Training </a:t>
            </a:r>
            <a:r>
              <a:rPr lang="en-US" sz="1800" i="1" dirty="0" smtClean="0"/>
              <a:t>through </a:t>
            </a:r>
            <a:r>
              <a:rPr 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World of Work </a:t>
            </a:r>
            <a:r>
              <a:rPr lang="en-US" sz="1800" i="1" dirty="0" smtClean="0"/>
              <a:t>program</a:t>
            </a:r>
          </a:p>
          <a:p>
            <a:pPr lvl="2"/>
            <a:r>
              <a:rPr lang="en-US" sz="1800" i="1" dirty="0" smtClean="0"/>
              <a:t>Receive </a:t>
            </a:r>
            <a:r>
              <a:rPr 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Etiquette and Customer Service </a:t>
            </a:r>
            <a:r>
              <a:rPr lang="en-US" sz="1800" i="1" dirty="0"/>
              <a:t>t</a:t>
            </a:r>
            <a:r>
              <a:rPr lang="en-US" sz="1800" i="1" dirty="0" smtClean="0"/>
              <a:t>raining</a:t>
            </a:r>
          </a:p>
          <a:p>
            <a:pPr lvl="2"/>
            <a:r>
              <a:rPr lang="en-US" sz="1800" i="1" dirty="0" smtClean="0"/>
              <a:t>Assigned </a:t>
            </a:r>
            <a:r>
              <a:rPr 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 Production Tasks</a:t>
            </a:r>
          </a:p>
          <a:p>
            <a:pPr lvl="2"/>
            <a:r>
              <a:rPr lang="en-US" sz="1800" i="1" dirty="0" smtClean="0"/>
              <a:t>Receive </a:t>
            </a:r>
            <a:r>
              <a:rPr 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“Dress for Success” </a:t>
            </a:r>
            <a:r>
              <a:rPr lang="en-US" sz="1800" i="1" dirty="0" smtClean="0"/>
              <a:t>coaching session</a:t>
            </a:r>
          </a:p>
          <a:p>
            <a:pPr lvl="2"/>
            <a:r>
              <a:rPr lang="en-US" sz="1800" i="1" dirty="0" smtClean="0"/>
              <a:t>Receive </a:t>
            </a:r>
            <a:r>
              <a:rPr 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Scholarship for Professional Conference Attire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356350"/>
            <a:ext cx="4953000" cy="365125"/>
          </a:xfrm>
        </p:spPr>
        <p:txBody>
          <a:bodyPr/>
          <a:lstStyle/>
          <a:p>
            <a:pPr algn="l"/>
            <a:r>
              <a:rPr lang="en-US" sz="1400" b="1" i="1" dirty="0" smtClean="0">
                <a:solidFill>
                  <a:schemeClr val="tx1"/>
                </a:solidFill>
              </a:rPr>
              <a:t>Dr. Adriene Davis, EWD/CTE/AA Dean, Los Angeles City College</a:t>
            </a:r>
            <a:endParaRPr lang="en-US" sz="1400" b="1" i="1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536B-2721-4DEE-948F-4BB7D420012B}" type="slidenum">
              <a:rPr lang="en-US" smtClean="0"/>
              <a:t>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7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3428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678363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NACCE Masterminds Academy </a:t>
            </a:r>
          </a:p>
          <a:p>
            <a:pPr lvl="1"/>
            <a:r>
              <a:rPr lang="en-US" b="1" i="1" dirty="0" smtClean="0"/>
              <a:t>Travel Information</a:t>
            </a:r>
          </a:p>
          <a:p>
            <a:pPr lvl="2"/>
            <a:r>
              <a:rPr lang="en-US" sz="1800" i="1" dirty="0" smtClean="0"/>
              <a:t>Paid tran</a:t>
            </a:r>
            <a:r>
              <a:rPr lang="en-US" i="1" dirty="0" smtClean="0"/>
              <a:t>sportation to and from conference</a:t>
            </a:r>
          </a:p>
          <a:p>
            <a:pPr lvl="2"/>
            <a:r>
              <a:rPr lang="en-US" sz="1800" i="1" dirty="0" smtClean="0"/>
              <a:t>Paid hotel accommodation</a:t>
            </a:r>
          </a:p>
          <a:p>
            <a:pPr lvl="2"/>
            <a:r>
              <a:rPr lang="en-US" sz="1800" i="1" dirty="0" smtClean="0"/>
              <a:t>Paid conference registration</a:t>
            </a:r>
          </a:p>
          <a:p>
            <a:pPr lvl="2"/>
            <a:r>
              <a:rPr lang="en-US" sz="1800" i="1" dirty="0" smtClean="0"/>
              <a:t>Paid conference meals</a:t>
            </a:r>
          </a:p>
          <a:p>
            <a:pPr lvl="1"/>
            <a:r>
              <a:rPr lang="en-US" sz="2200" b="1" i="1" dirty="0" smtClean="0"/>
              <a:t>Student Eligibility</a:t>
            </a:r>
          </a:p>
          <a:p>
            <a:pPr lvl="2"/>
            <a:r>
              <a:rPr lang="en-US" sz="1800" i="1" dirty="0" smtClean="0"/>
              <a:t>Submit 30 second video via YouTube or Vimeo upload oh how conference will benefit educational and career aspirations.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768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NACCE Masterminds Academy </a:t>
            </a:r>
          </a:p>
          <a:p>
            <a:pPr lvl="1"/>
            <a:r>
              <a:rPr lang="en-US" b="1" i="1" dirty="0" smtClean="0"/>
              <a:t>Student Eligibility</a:t>
            </a:r>
          </a:p>
          <a:p>
            <a:pPr lvl="2"/>
            <a:r>
              <a:rPr lang="en-US" sz="1800" i="1" dirty="0" smtClean="0"/>
              <a:t>Enrolled full or part-time with good academic standing.</a:t>
            </a:r>
          </a:p>
          <a:p>
            <a:pPr lvl="2"/>
            <a:r>
              <a:rPr lang="en-US" sz="1800" i="1" dirty="0" smtClean="0"/>
              <a:t>Submit photo/bio not to exceed 2500 characters w/details about education and career path.</a:t>
            </a:r>
          </a:p>
          <a:p>
            <a:pPr lvl="2"/>
            <a:r>
              <a:rPr lang="en-US" sz="1800" i="1" dirty="0" smtClean="0"/>
              <a:t>Identify category in which to participate at conference.</a:t>
            </a:r>
          </a:p>
          <a:p>
            <a:pPr lvl="1"/>
            <a:r>
              <a:rPr lang="en-US" sz="2200" b="1" i="1" dirty="0" smtClean="0"/>
              <a:t>Application Deadline</a:t>
            </a:r>
          </a:p>
          <a:p>
            <a:pPr lvl="2"/>
            <a:r>
              <a:rPr lang="en-US" sz="1800" i="1" dirty="0" smtClean="0"/>
              <a:t>Friday, June 17 (may need to be extended)</a:t>
            </a:r>
          </a:p>
          <a:p>
            <a:pPr lvl="2"/>
            <a:endParaRPr lang="en-US" sz="1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356350"/>
            <a:ext cx="4953000" cy="365125"/>
          </a:xfrm>
        </p:spPr>
        <p:txBody>
          <a:bodyPr/>
          <a:lstStyle/>
          <a:p>
            <a:pPr algn="l"/>
            <a:r>
              <a:rPr lang="en-US" sz="1400" b="1" i="1" dirty="0" smtClean="0">
                <a:solidFill>
                  <a:schemeClr val="tx1"/>
                </a:solidFill>
              </a:rPr>
              <a:t>Dr. Adriene Davis, EWD/CTE/AA Dean, Los Angeles City College</a:t>
            </a:r>
            <a:endParaRPr lang="en-US" sz="1400" b="1" i="1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536B-2721-4DEE-948F-4BB7D420012B}" type="slidenum">
              <a:rPr lang="en-US" smtClean="0"/>
              <a:t>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7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75593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678363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NACCE Masterminds Academy </a:t>
            </a:r>
          </a:p>
          <a:p>
            <a:pPr lvl="1"/>
            <a:r>
              <a:rPr lang="en-US" b="1" i="1" dirty="0" smtClean="0"/>
              <a:t>NACCE Project Categories</a:t>
            </a:r>
          </a:p>
          <a:p>
            <a:pPr lvl="2"/>
            <a:r>
              <a:rPr lang="en-US" sz="1800" i="1" dirty="0" smtClean="0"/>
              <a:t>Business Technology</a:t>
            </a:r>
          </a:p>
          <a:p>
            <a:pPr lvl="2"/>
            <a:r>
              <a:rPr lang="en-US" sz="1800" i="1" dirty="0" smtClean="0"/>
              <a:t>Communications</a:t>
            </a:r>
          </a:p>
          <a:p>
            <a:pPr lvl="2"/>
            <a:r>
              <a:rPr lang="en-US" sz="1800" i="1" dirty="0" smtClean="0"/>
              <a:t>Project Management</a:t>
            </a:r>
          </a:p>
          <a:p>
            <a:pPr lvl="2"/>
            <a:r>
              <a:rPr lang="en-US" sz="1800" i="1" dirty="0" smtClean="0"/>
              <a:t>Sales and Customer Service</a:t>
            </a:r>
          </a:p>
          <a:p>
            <a:pPr lvl="2"/>
            <a:r>
              <a:rPr lang="en-US" sz="1800" i="1" dirty="0" smtClean="0"/>
              <a:t>Theatre, Entertainment,  and/or Stage Design</a:t>
            </a:r>
          </a:p>
          <a:p>
            <a:pPr lvl="1"/>
            <a:r>
              <a:rPr lang="en-US" b="1" i="1" dirty="0" smtClean="0"/>
              <a:t>Value to Students</a:t>
            </a:r>
          </a:p>
          <a:p>
            <a:pPr lvl="2"/>
            <a:r>
              <a:rPr lang="en-US" sz="1800" i="1" dirty="0" smtClean="0"/>
              <a:t>Receive complimentary NACCE Conference Registration</a:t>
            </a:r>
          </a:p>
          <a:p>
            <a:pPr lvl="2"/>
            <a:r>
              <a:rPr lang="en-US" sz="1800" i="1" dirty="0" smtClean="0"/>
              <a:t>Receive Cooperative Education Work Experience college credit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76800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NACCE Masterminds Academy </a:t>
            </a:r>
          </a:p>
          <a:p>
            <a:pPr lvl="1"/>
            <a:r>
              <a:rPr lang="en-US" b="1" i="1" dirty="0" smtClean="0"/>
              <a:t>Value to Students (cont’d)</a:t>
            </a:r>
          </a:p>
          <a:p>
            <a:pPr lvl="2"/>
            <a:r>
              <a:rPr lang="en-US" sz="1800" i="1" dirty="0" smtClean="0"/>
              <a:t>Career development coaching for to secure and retain job or career</a:t>
            </a:r>
          </a:p>
          <a:p>
            <a:pPr lvl="2"/>
            <a:r>
              <a:rPr lang="en-US" sz="1800" i="1" dirty="0" smtClean="0"/>
              <a:t>Funding for travel, lodging and food while at conference</a:t>
            </a:r>
          </a:p>
          <a:p>
            <a:pPr lvl="2"/>
            <a:r>
              <a:rPr lang="en-US" sz="1800" i="1" dirty="0" smtClean="0"/>
              <a:t>Receive scholarship for professional suit for conference and/or future interviews</a:t>
            </a:r>
          </a:p>
          <a:p>
            <a:pPr lvl="2"/>
            <a:r>
              <a:rPr lang="en-US" sz="1800" i="1" dirty="0" smtClean="0"/>
              <a:t>Recognition at the conference</a:t>
            </a:r>
          </a:p>
          <a:p>
            <a:pPr lvl="2"/>
            <a:r>
              <a:rPr lang="en-US" sz="1800" i="1" dirty="0" smtClean="0"/>
              <a:t>Opportunity to work alongside leadership</a:t>
            </a:r>
          </a:p>
          <a:p>
            <a:pPr lvl="2"/>
            <a:endParaRPr lang="en-US" sz="1800" i="1" dirty="0" smtClean="0"/>
          </a:p>
          <a:p>
            <a:pPr lvl="2"/>
            <a:endParaRPr lang="en-US" sz="1800" i="1" dirty="0" smtClean="0"/>
          </a:p>
          <a:p>
            <a:pPr lvl="2"/>
            <a:endParaRPr lang="en-US" sz="1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356350"/>
            <a:ext cx="4953000" cy="365125"/>
          </a:xfrm>
        </p:spPr>
        <p:txBody>
          <a:bodyPr/>
          <a:lstStyle/>
          <a:p>
            <a:pPr algn="l"/>
            <a:r>
              <a:rPr lang="en-US" sz="1400" b="1" i="1" dirty="0" smtClean="0">
                <a:solidFill>
                  <a:schemeClr val="tx1"/>
                </a:solidFill>
              </a:rPr>
              <a:t>Dr. Adriene Davis, EWD/CTE/AA Dean, Los Angeles City College</a:t>
            </a:r>
            <a:endParaRPr lang="en-US" sz="1400" b="1" i="1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536B-2721-4DEE-948F-4BB7D420012B}" type="slidenum">
              <a:rPr lang="en-US" smtClean="0"/>
              <a:t>9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7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9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</TotalTime>
  <Words>697</Words>
  <Application>Microsoft Macintosh PowerPoint</Application>
  <PresentationFormat>On-screen Show (4:3)</PresentationFormat>
  <Paragraphs>99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Davis</dc:creator>
  <cp:lastModifiedBy>Steven Glyer</cp:lastModifiedBy>
  <cp:revision>35</cp:revision>
  <dcterms:created xsi:type="dcterms:W3CDTF">2016-06-15T18:56:34Z</dcterms:created>
  <dcterms:modified xsi:type="dcterms:W3CDTF">2016-06-27T16:21:59Z</dcterms:modified>
</cp:coreProperties>
</file>